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5CC3C-8AE5-4216-97AB-5F44856B96A9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1A699-D847-49BC-9D5D-5D53B97E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7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0801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1413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7558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8247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17364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608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0245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17261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991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9600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0716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C3C666-8531-45CC-A96E-C89DAB9C541C}" type="datetimeFigureOut">
              <a:rPr lang="ru-RU" smtClean="0"/>
              <a:t>вс 07.06.20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642731-58AA-4E3A-B20A-495891A268F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7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mb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4960137"/>
            <a:ext cx="8100391" cy="1463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Практична граматика англійської мови (2 курс)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Викладач: Лебедєва Н. 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15878"/>
          <a:stretch/>
        </p:blipFill>
        <p:spPr>
          <a:xfrm>
            <a:off x="0" y="0"/>
            <a:ext cx="12192000" cy="48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80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7" y="899801"/>
            <a:ext cx="6867940" cy="450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149087" y="107001"/>
            <a:ext cx="5555973" cy="6669156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Граматика англійської мови</a:t>
            </a:r>
            <a:r>
              <a:rPr lang="uk-UA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 – це ціла система правил побудови словоформ та з’єднання слів у реченні, до якої належать частини мови, часи, структура речень та пунктуація. Під час застосування правил на практиці, ви навчитесь контролювати правильність вашої мови. Саме завдяки вивченню граматики з усіма її тонкощами, ви на крок наблизитесь до оволодіння англійської мови в цілому. </a:t>
            </a:r>
            <a:endParaRPr lang="uk-UA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59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4340"/>
            <a:ext cx="5406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МЕТА КУРСУ: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113183" y="2514599"/>
            <a:ext cx="4293704" cy="340912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dirty="0"/>
              <a:t>оволодіння </a:t>
            </a:r>
            <a:r>
              <a:rPr lang="uk-UA" sz="2400" dirty="0" smtClean="0"/>
              <a:t>іноземною </a:t>
            </a:r>
            <a:r>
              <a:rPr lang="uk-UA" sz="2400" dirty="0"/>
              <a:t>мовою як засобом комунікації для успішного виконання подальшої професійної діяльності, що визначає кінцеву мету навчання іншомовного </a:t>
            </a:r>
            <a:r>
              <a:rPr lang="uk-UA" sz="2400" dirty="0" smtClean="0"/>
              <a:t>спілкування;</a:t>
            </a:r>
            <a:endParaRPr lang="ru-RU" sz="24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6791740" y="2514599"/>
            <a:ext cx="4293704" cy="340912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dirty="0"/>
              <a:t>набуття </a:t>
            </a:r>
            <a:r>
              <a:rPr lang="uk-UA" sz="2400" dirty="0" smtClean="0"/>
              <a:t>комунікативної </a:t>
            </a:r>
            <a:r>
              <a:rPr lang="uk-UA" sz="2400" dirty="0"/>
              <a:t>компетенції в усному і писемному мовленні, тобто здатності міжкультурного іншомовного спілкування залежно від конкретної ситуації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87" y="97322"/>
            <a:ext cx="3602106" cy="21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952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ЗАВДАННЯ КУРСУ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616687" y="707886"/>
            <a:ext cx="3466214" cy="132907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Century Gothic" panose="020B0502020202020204" pitchFamily="34" charset="0"/>
              </a:rPr>
              <a:t>ПРАКТИЧНІ: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4362893" y="707886"/>
            <a:ext cx="3466214" cy="1329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Century Gothic" panose="020B0502020202020204" pitchFamily="34" charset="0"/>
              </a:rPr>
              <a:t>МЕТОДИЧНІ: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8109099" y="707886"/>
            <a:ext cx="3466214" cy="132907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Century Gothic" panose="020B0502020202020204" pitchFamily="34" charset="0"/>
              </a:rPr>
              <a:t>ПІЗНАВАЛЬНІ: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85061" y="2196444"/>
            <a:ext cx="45401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іншомовною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видах –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граматики,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говорінні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аудіюванні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іншомовного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міжособистісного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країнознавчу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лінгвокраїнознавчу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2893" y="2196444"/>
            <a:ext cx="3203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соціокультурної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29107" y="2196444"/>
            <a:ext cx="3751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пізнавальні та інтелектуальні здібності студентів, їхню мовленнєву і творчу активність, ініціативність, уміння самостійно поповнювати свої знання і культуру власного мовлення.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8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68"/>
            <a:ext cx="12192000" cy="3067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749" y="2963932"/>
            <a:ext cx="596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ОЧІКУВАНІ РЕЗУЛЬТАТИ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8929" y="3578353"/>
            <a:ext cx="9392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996950" algn="l"/>
              </a:tabLs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97712" y="4678823"/>
            <a:ext cx="11780874" cy="212060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поставлених завдань спрямоване на отримання студентами лексичних та граматичних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англійської мови,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на їхній основі таких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умінь: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користуватися базовими засобами зв’язку для поєднання висловлювань у чіткому,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логічно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об’єднаному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дискурсі.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35158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9"/>
          <a:stretch/>
        </p:blipFill>
        <p:spPr>
          <a:xfrm>
            <a:off x="1" y="-1"/>
            <a:ext cx="48628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2801" y="-1"/>
            <a:ext cx="73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ОСНОВНІ ТЕМИ: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5144" y="830996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англійського речення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 мови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Часи дієслова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Узгодження часів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Пасивний стан дієслова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 дієслова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Модальні дієслова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Неособові форми дієслова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Артикль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Типи речень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Пряма і непряма мова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832367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4" y="421584"/>
            <a:ext cx="5999094" cy="599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03582" y="2359302"/>
            <a:ext cx="56884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ЗАПРОШУЄМО НА КУРС!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0086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249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Century Gothic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Практична граматика англійської мови (2 курс)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граматика англійської мови (2 курс)</dc:title>
  <dc:creator>Sophie Owl</dc:creator>
  <cp:lastModifiedBy>Sophie Owl</cp:lastModifiedBy>
  <cp:revision>22</cp:revision>
  <dcterms:created xsi:type="dcterms:W3CDTF">2020-06-07T16:29:35Z</dcterms:created>
  <dcterms:modified xsi:type="dcterms:W3CDTF">2020-06-07T17:22:11Z</dcterms:modified>
</cp:coreProperties>
</file>